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167079248"/>
        <c:axId val="167079792"/>
        <c:axId val="0"/>
      </c:bar3DChart>
      <c:catAx>
        <c:axId val="16707924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167079792"/>
        <c:crosses val="autoZero"/>
        <c:auto val="1"/>
        <c:lblAlgn val="ctr"/>
        <c:lblOffset val="100"/>
        <c:noMultiLvlLbl val="0"/>
      </c:catAx>
      <c:valAx>
        <c:axId val="167079792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167079248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167069456"/>
        <c:axId val="167071088"/>
        <c:axId val="0"/>
      </c:bar3DChart>
      <c:catAx>
        <c:axId val="16706945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167071088"/>
        <c:crosses val="autoZero"/>
        <c:auto val="1"/>
        <c:lblAlgn val="ctr"/>
        <c:lblOffset val="100"/>
        <c:noMultiLvlLbl val="0"/>
      </c:catAx>
      <c:valAx>
        <c:axId val="167071088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167069456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-1" y="20160"/>
            <a:ext cx="4285561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just" hangingPunct="0">
              <a:lnSpc>
                <a:spcPct val="150000"/>
              </a:lnSpc>
            </a:pPr>
            <a:r>
              <a:rPr lang="es-ES" sz="3600" b="1" dirty="0"/>
              <a:t>DISEÑO </a:t>
            </a:r>
            <a:r>
              <a:rPr lang="es-ES" sz="3600" b="1" dirty="0" smtClean="0"/>
              <a:t>DE UN </a:t>
            </a:r>
          </a:p>
          <a:p>
            <a:pPr algn="just" hangingPunct="0">
              <a:lnSpc>
                <a:spcPct val="150000"/>
              </a:lnSpc>
            </a:pPr>
            <a:r>
              <a:rPr lang="es-ES" sz="3600" b="1" dirty="0" smtClean="0"/>
              <a:t>ALGORITMO</a:t>
            </a:r>
          </a:p>
          <a:p>
            <a:pPr algn="just" hangingPunct="0">
              <a:lnSpc>
                <a:spcPct val="150000"/>
              </a:lnSpc>
            </a:pPr>
            <a:r>
              <a:rPr lang="es-ES" sz="3600" b="1" dirty="0" smtClean="0"/>
              <a:t>PARA </a:t>
            </a:r>
            <a:r>
              <a:rPr lang="es-ES" sz="3600" b="1" dirty="0"/>
              <a:t>PREDECIR </a:t>
            </a:r>
            <a:endParaRPr lang="es-ES" sz="3600" b="1" dirty="0" smtClean="0"/>
          </a:p>
          <a:p>
            <a:pPr algn="just" hangingPunct="0">
              <a:lnSpc>
                <a:spcPct val="150000"/>
              </a:lnSpc>
            </a:pPr>
            <a:r>
              <a:rPr lang="es-ES" sz="3600" b="1" dirty="0" smtClean="0"/>
              <a:t>EL </a:t>
            </a:r>
            <a:r>
              <a:rPr lang="es-ES" sz="3600" b="1" dirty="0"/>
              <a:t>ÉXITO EN LAS </a:t>
            </a:r>
            <a:endParaRPr lang="es-ES" sz="3600" b="1" dirty="0" smtClean="0"/>
          </a:p>
          <a:p>
            <a:pPr algn="just" hangingPunct="0">
              <a:lnSpc>
                <a:spcPct val="150000"/>
              </a:lnSpc>
            </a:pPr>
            <a:r>
              <a:rPr lang="es-ES" sz="3600" b="1" dirty="0" smtClean="0"/>
              <a:t>PRUEBAS </a:t>
            </a:r>
          </a:p>
          <a:p>
            <a:pPr algn="just" hangingPunct="0">
              <a:lnSpc>
                <a:spcPct val="150000"/>
              </a:lnSpc>
            </a:pPr>
            <a:r>
              <a:rPr lang="es-ES" sz="3600" b="1" dirty="0" smtClean="0"/>
              <a:t>SABER </a:t>
            </a:r>
            <a:r>
              <a:rPr lang="es-ES" sz="3600" b="1" dirty="0"/>
              <a:t>PRO</a:t>
            </a:r>
            <a:endParaRPr lang="es-CO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80"/>
          <p:cNvPicPr/>
          <p:nvPr/>
        </p:nvPicPr>
        <p:blipFill>
          <a:blip r:embed="rId2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8640" y="190080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r>
              <a:t/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Sebastian </a:t>
            </a:r>
            <a:r>
              <a:rPr lang="en-US" sz="2200" b="0" strike="noStrike" spc="-1" dirty="0" err="1" smtClean="0">
                <a:solidFill>
                  <a:srgbClr val="001E33"/>
                </a:solidFill>
                <a:latin typeface="Arial"/>
                <a:ea typeface="DejaVu Sans"/>
              </a:rPr>
              <a:t>Castaño</a:t>
            </a:r>
            <a:endParaRPr lang="en-US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Dennis </a:t>
            </a:r>
            <a:r>
              <a:rPr lang="en-US" sz="2200" b="0" strike="noStrike" spc="-1" dirty="0" err="1" smtClean="0">
                <a:solidFill>
                  <a:srgbClr val="001E33"/>
                </a:solidFill>
                <a:latin typeface="Arial"/>
                <a:ea typeface="DejaVu Sans"/>
              </a:rPr>
              <a:t>Castrillon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        </a:t>
            </a:r>
            <a:r>
              <a:rPr lang="en-US" sz="2200" b="0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                    </a:t>
            </a:r>
            <a:r>
              <a:rPr lang="en-US" sz="2200" b="1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   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r>
              <a:rPr lang="en-US" sz="2200" b="1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proyecto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DejaVu Sans"/>
              </a:rPr>
              <a:t>/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027240" y="6218322"/>
            <a:ext cx="29329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latin typeface="+mj-lt"/>
              </a:rPr>
              <a:t>scasta31/ST0245-003</a:t>
            </a:r>
            <a:endParaRPr lang="en-US" b="1" strike="noStrike" spc="-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" y="1900800"/>
            <a:ext cx="2099880" cy="2193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0" y="1900800"/>
            <a:ext cx="2105280" cy="2210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</TotalTime>
  <Words>706</Words>
  <Application>Microsoft Office PowerPoint</Application>
  <PresentationFormat>Panorámica</PresentationFormat>
  <Paragraphs>131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DejaVu Sans</vt:lpstr>
      <vt:lpstr>Noto Sans CJK SC Regular</vt:lpstr>
      <vt:lpstr>Symbol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Dennis Castrillon Sepulveda</cp:lastModifiedBy>
  <cp:revision>23</cp:revision>
  <dcterms:created xsi:type="dcterms:W3CDTF">2020-06-26T14:36:07Z</dcterms:created>
  <dcterms:modified xsi:type="dcterms:W3CDTF">2020-08-15T18:33:12Z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